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926312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Voice Control Home Automation Light Using Google Assistance V2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55923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An innovative solution that allows users to control their home lighting with voice commands. Introducing the powerful features of Google Assistance V2.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What is Voice Control Home Automation?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Voice control home automation refers to the ability to control various aspects of a smart home using voice commands. In this presentation, we focus on the integration of voice commands specifically for controlling lights.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3067883"/>
            <a:ext cx="5471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Why is it Important?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Voice control home automation offers a convenient and hands-free way to interact with smart devices, improving the overall user experience. It saves time and adds efficiency to everyday tasks.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3245525"/>
            <a:ext cx="873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Introduce Google Assistance V2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624376" y="4273153"/>
            <a:ext cx="9381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Google Assistance V2 is a cutting-edge voice control technology developed by Google. It provides advanced features and enhanced compatibility with a wide range of smart devices.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B0C23">
              <a:alpha val="75000"/>
            </a:srgbClr>
          </a:solidFill>
          <a:ln w="13097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867263" y="3212902"/>
            <a:ext cx="8686800" cy="658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84"/>
              </a:lnSpc>
              <a:buNone/>
            </a:pPr>
            <a:r>
              <a:rPr lang="en-US" sz="414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Features of Google Assistance V2</a:t>
            </a:r>
            <a:endParaRPr lang="en-US" sz="4147" dirty="0"/>
          </a:p>
        </p:txBody>
      </p:sp>
      <p:sp>
        <p:nvSpPr>
          <p:cNvPr id="5" name="Shape 2"/>
          <p:cNvSpPr/>
          <p:nvPr/>
        </p:nvSpPr>
        <p:spPr>
          <a:xfrm>
            <a:off x="2867263" y="4351853"/>
            <a:ext cx="473988" cy="473988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043238" y="4391382"/>
            <a:ext cx="121920" cy="394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1"/>
              </a:lnSpc>
              <a:buNone/>
            </a:pPr>
            <a:r>
              <a:rPr lang="en-US" sz="248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488" dirty="0"/>
          </a:p>
        </p:txBody>
      </p:sp>
      <p:sp>
        <p:nvSpPr>
          <p:cNvPr id="7" name="Text 4"/>
          <p:cNvSpPr/>
          <p:nvPr/>
        </p:nvSpPr>
        <p:spPr>
          <a:xfrm>
            <a:off x="3551873" y="4424243"/>
            <a:ext cx="2140268" cy="1316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2"/>
              </a:lnSpc>
              <a:buNone/>
            </a:pPr>
            <a:r>
              <a:rPr lang="en-US" sz="207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Voice Commands for Controlling Lights</a:t>
            </a:r>
            <a:endParaRPr lang="en-US" sz="2074" dirty="0"/>
          </a:p>
        </p:txBody>
      </p:sp>
      <p:sp>
        <p:nvSpPr>
          <p:cNvPr id="8" name="Text 5"/>
          <p:cNvSpPr/>
          <p:nvPr/>
        </p:nvSpPr>
        <p:spPr>
          <a:xfrm>
            <a:off x="3551873" y="5951696"/>
            <a:ext cx="2140268" cy="1685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4"/>
              </a:lnSpc>
              <a:buNone/>
            </a:pPr>
            <a:r>
              <a:rPr lang="en-US" sz="165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Easily adjust the brightness, color, and ambience of your lights with simple voice commands.</a:t>
            </a:r>
            <a:endParaRPr lang="en-US" sz="1659" dirty="0"/>
          </a:p>
        </p:txBody>
      </p:sp>
      <p:sp>
        <p:nvSpPr>
          <p:cNvPr id="9" name="Shape 6"/>
          <p:cNvSpPr/>
          <p:nvPr/>
        </p:nvSpPr>
        <p:spPr>
          <a:xfrm>
            <a:off x="5902762" y="4351853"/>
            <a:ext cx="473988" cy="473988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048256" y="4391382"/>
            <a:ext cx="182880" cy="394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1"/>
              </a:lnSpc>
              <a:buNone/>
            </a:pPr>
            <a:r>
              <a:rPr lang="en-US" sz="248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488" dirty="0"/>
          </a:p>
        </p:txBody>
      </p:sp>
      <p:sp>
        <p:nvSpPr>
          <p:cNvPr id="11" name="Text 8"/>
          <p:cNvSpPr/>
          <p:nvPr/>
        </p:nvSpPr>
        <p:spPr>
          <a:xfrm>
            <a:off x="6587371" y="4424243"/>
            <a:ext cx="2140268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2"/>
              </a:lnSpc>
              <a:buNone/>
            </a:pPr>
            <a:r>
              <a:rPr lang="en-US" sz="207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Integration with Smart Devices</a:t>
            </a:r>
            <a:endParaRPr lang="en-US" sz="2074" dirty="0"/>
          </a:p>
        </p:txBody>
      </p:sp>
      <p:sp>
        <p:nvSpPr>
          <p:cNvPr id="12" name="Text 9"/>
          <p:cNvSpPr/>
          <p:nvPr/>
        </p:nvSpPr>
        <p:spPr>
          <a:xfrm>
            <a:off x="6587371" y="5293281"/>
            <a:ext cx="2140268" cy="1685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4"/>
              </a:lnSpc>
              <a:buNone/>
            </a:pPr>
            <a:r>
              <a:rPr lang="en-US" sz="165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Seamlessly control not only lights but other smart devices such as thermostats, locks, and security systems.</a:t>
            </a:r>
            <a:endParaRPr lang="en-US" sz="1659" dirty="0"/>
          </a:p>
        </p:txBody>
      </p:sp>
      <p:sp>
        <p:nvSpPr>
          <p:cNvPr id="13" name="Shape 10"/>
          <p:cNvSpPr/>
          <p:nvPr/>
        </p:nvSpPr>
        <p:spPr>
          <a:xfrm>
            <a:off x="8938260" y="4351853"/>
            <a:ext cx="473988" cy="473988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083754" y="4391382"/>
            <a:ext cx="182880" cy="394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1"/>
              </a:lnSpc>
              <a:buNone/>
            </a:pPr>
            <a:r>
              <a:rPr lang="en-US" sz="248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488" dirty="0"/>
          </a:p>
        </p:txBody>
      </p:sp>
      <p:sp>
        <p:nvSpPr>
          <p:cNvPr id="15" name="Text 12"/>
          <p:cNvSpPr/>
          <p:nvPr/>
        </p:nvSpPr>
        <p:spPr>
          <a:xfrm>
            <a:off x="9622869" y="4424243"/>
            <a:ext cx="2140268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2"/>
              </a:lnSpc>
              <a:buNone/>
            </a:pPr>
            <a:r>
              <a:rPr lang="en-US" sz="207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Personalized User Experience</a:t>
            </a:r>
            <a:endParaRPr lang="en-US" sz="2074" dirty="0"/>
          </a:p>
        </p:txBody>
      </p:sp>
      <p:sp>
        <p:nvSpPr>
          <p:cNvPr id="16" name="Text 13"/>
          <p:cNvSpPr/>
          <p:nvPr/>
        </p:nvSpPr>
        <p:spPr>
          <a:xfrm>
            <a:off x="9622869" y="5293281"/>
            <a:ext cx="2140268" cy="23602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4"/>
              </a:lnSpc>
              <a:buNone/>
            </a:pPr>
            <a:r>
              <a:rPr lang="en-US" sz="165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Google Assistance V2 learns user preferences and adapts to provide personalized recommendations and suggestions for a tailor-made experience.</a:t>
            </a:r>
            <a:endParaRPr lang="en-US" sz="1659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33543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1430774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Benefits of Voice Control Home Automation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624376" y="33263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813328" y="3368040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346490" y="3402687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Convenience and Ease of Use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346490" y="4319230"/>
            <a:ext cx="22569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Control your home lighting and other devices with a simple voice command, eliminating the need for manual interaction.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825609" y="33263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976461" y="336804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547723" y="3402687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Energy Efficiency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547723" y="4319230"/>
            <a:ext cx="22569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Optimize energy consumption by adjusting lighting levels based on specific needs and usage patterns.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026843" y="33263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181505" y="336804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748957" y="3402687"/>
            <a:ext cx="2256949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Enhanced Security and Safety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748957" y="4666417"/>
            <a:ext cx="22569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Ensure the safety of your home by controlling lights remotely, creating the illusion of an occupied home even when you're away.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8887"/>
          </a:xfrm>
          <a:prstGeom prst="rect">
            <a:avLst/>
          </a:prstGeom>
          <a:solidFill>
            <a:srgbClr val="0B0C23">
              <a:alpha val="75000"/>
            </a:srgbClr>
          </a:solidFill>
          <a:ln w="13097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863453" y="3215759"/>
            <a:ext cx="6957060" cy="659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89"/>
              </a:lnSpc>
              <a:buNone/>
            </a:pPr>
            <a:r>
              <a:rPr lang="en-US" sz="415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Challenges and Limitations</a:t>
            </a:r>
            <a:endParaRPr lang="en-US" sz="4151" dirty="0"/>
          </a:p>
        </p:txBody>
      </p:sp>
      <p:sp>
        <p:nvSpPr>
          <p:cNvPr id="5" name="Shape 2"/>
          <p:cNvSpPr/>
          <p:nvPr/>
        </p:nvSpPr>
        <p:spPr>
          <a:xfrm>
            <a:off x="2863453" y="4355663"/>
            <a:ext cx="474464" cy="474464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039666" y="4395192"/>
            <a:ext cx="12192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491" dirty="0"/>
          </a:p>
        </p:txBody>
      </p:sp>
      <p:sp>
        <p:nvSpPr>
          <p:cNvPr id="7" name="Text 4"/>
          <p:cNvSpPr/>
          <p:nvPr/>
        </p:nvSpPr>
        <p:spPr>
          <a:xfrm>
            <a:off x="3548777" y="4428173"/>
            <a:ext cx="2141934" cy="9883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207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Technical Issues and Compatibility</a:t>
            </a:r>
            <a:endParaRPr lang="en-US" sz="2076" dirty="0"/>
          </a:p>
        </p:txBody>
      </p:sp>
      <p:sp>
        <p:nvSpPr>
          <p:cNvPr id="8" name="Text 5"/>
          <p:cNvSpPr/>
          <p:nvPr/>
        </p:nvSpPr>
        <p:spPr>
          <a:xfrm>
            <a:off x="3548777" y="5627370"/>
            <a:ext cx="2141934" cy="2023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Some smart devices may not be compatible with voice control, requiring additional setup or incompatibility issues to be resolved.</a:t>
            </a:r>
            <a:endParaRPr lang="en-US" sz="1660" dirty="0"/>
          </a:p>
        </p:txBody>
      </p:sp>
      <p:sp>
        <p:nvSpPr>
          <p:cNvPr id="9" name="Shape 6"/>
          <p:cNvSpPr/>
          <p:nvPr/>
        </p:nvSpPr>
        <p:spPr>
          <a:xfrm>
            <a:off x="5901571" y="4355663"/>
            <a:ext cx="474464" cy="474464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047303" y="4395192"/>
            <a:ext cx="18288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491" dirty="0"/>
          </a:p>
        </p:txBody>
      </p:sp>
      <p:sp>
        <p:nvSpPr>
          <p:cNvPr id="11" name="Text 8"/>
          <p:cNvSpPr/>
          <p:nvPr/>
        </p:nvSpPr>
        <p:spPr>
          <a:xfrm>
            <a:off x="6586895" y="4428173"/>
            <a:ext cx="2141934" cy="658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207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Privacy Concerns</a:t>
            </a:r>
            <a:endParaRPr lang="en-US" sz="2076" dirty="0"/>
          </a:p>
        </p:txBody>
      </p:sp>
      <p:sp>
        <p:nvSpPr>
          <p:cNvPr id="12" name="Text 9"/>
          <p:cNvSpPr/>
          <p:nvPr/>
        </p:nvSpPr>
        <p:spPr>
          <a:xfrm>
            <a:off x="6586895" y="5297924"/>
            <a:ext cx="2141934" cy="2023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Voice control systems raise valid privacy concerns, and users must weigh the convenience against potential risks.</a:t>
            </a:r>
            <a:endParaRPr lang="en-US" sz="1660" dirty="0"/>
          </a:p>
        </p:txBody>
      </p:sp>
      <p:sp>
        <p:nvSpPr>
          <p:cNvPr id="13" name="Shape 10"/>
          <p:cNvSpPr/>
          <p:nvPr/>
        </p:nvSpPr>
        <p:spPr>
          <a:xfrm>
            <a:off x="8939689" y="4355663"/>
            <a:ext cx="474464" cy="474464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097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085421" y="4395192"/>
            <a:ext cx="18288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491" dirty="0"/>
          </a:p>
        </p:txBody>
      </p:sp>
      <p:sp>
        <p:nvSpPr>
          <p:cNvPr id="15" name="Text 12"/>
          <p:cNvSpPr/>
          <p:nvPr/>
        </p:nvSpPr>
        <p:spPr>
          <a:xfrm>
            <a:off x="9625013" y="4428173"/>
            <a:ext cx="2141934" cy="658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207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Learning Curve for Users</a:t>
            </a:r>
            <a:endParaRPr lang="en-US" sz="2076" dirty="0"/>
          </a:p>
        </p:txBody>
      </p:sp>
      <p:sp>
        <p:nvSpPr>
          <p:cNvPr id="16" name="Text 13"/>
          <p:cNvSpPr/>
          <p:nvPr/>
        </p:nvSpPr>
        <p:spPr>
          <a:xfrm>
            <a:off x="9625013" y="5297924"/>
            <a:ext cx="2141934" cy="2361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Some users may find it challenging to adapt to voice control technology initially, but with time and practice, it becomes more intuitive.</a:t>
            </a:r>
            <a:endParaRPr lang="en-US" sz="166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35925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454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759273" y="594717"/>
            <a:ext cx="9111734" cy="13485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10"/>
              </a:lnSpc>
              <a:buNone/>
            </a:pPr>
            <a:r>
              <a:rPr lang="en-US" sz="424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Future of Voice Control Home Automation</a:t>
            </a:r>
            <a:endParaRPr lang="en-US" sz="4248" dirty="0"/>
          </a:p>
        </p:txBody>
      </p:sp>
      <p:sp>
        <p:nvSpPr>
          <p:cNvPr id="5" name="Shape 2"/>
          <p:cNvSpPr/>
          <p:nvPr/>
        </p:nvSpPr>
        <p:spPr>
          <a:xfrm>
            <a:off x="2759273" y="2543413"/>
            <a:ext cx="485537" cy="485537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454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41082" y="2583894"/>
            <a:ext cx="121920" cy="404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86"/>
              </a:lnSpc>
              <a:buNone/>
            </a:pPr>
            <a:r>
              <a:rPr lang="en-US" sz="254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549" dirty="0"/>
          </a:p>
        </p:txBody>
      </p:sp>
      <p:sp>
        <p:nvSpPr>
          <p:cNvPr id="7" name="Text 4"/>
          <p:cNvSpPr/>
          <p:nvPr/>
        </p:nvSpPr>
        <p:spPr>
          <a:xfrm>
            <a:off x="3460552" y="2617589"/>
            <a:ext cx="2192179" cy="1011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5"/>
              </a:lnSpc>
              <a:buNone/>
            </a:pPr>
            <a:r>
              <a:rPr lang="en-US" sz="21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Advancements in Technology and AI</a:t>
            </a:r>
            <a:endParaRPr lang="en-US" sz="2124" dirty="0"/>
          </a:p>
        </p:txBody>
      </p:sp>
      <p:sp>
        <p:nvSpPr>
          <p:cNvPr id="8" name="Text 5"/>
          <p:cNvSpPr/>
          <p:nvPr/>
        </p:nvSpPr>
        <p:spPr>
          <a:xfrm>
            <a:off x="3460552" y="3844885"/>
            <a:ext cx="2192179" cy="2416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9"/>
              </a:lnSpc>
              <a:buNone/>
            </a:pPr>
            <a:r>
              <a:rPr lang="en-US" sz="16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Continued advancements in technology and artificial intelligence will enhance the accuracy and capabilities of voice control systems.</a:t>
            </a:r>
            <a:endParaRPr lang="en-US" sz="1699" dirty="0"/>
          </a:p>
        </p:txBody>
      </p:sp>
      <p:sp>
        <p:nvSpPr>
          <p:cNvPr id="9" name="Shape 6"/>
          <p:cNvSpPr/>
          <p:nvPr/>
        </p:nvSpPr>
        <p:spPr>
          <a:xfrm>
            <a:off x="5868472" y="2543413"/>
            <a:ext cx="485537" cy="485537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454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015990" y="2583894"/>
            <a:ext cx="190500" cy="404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86"/>
              </a:lnSpc>
              <a:buNone/>
            </a:pPr>
            <a:r>
              <a:rPr lang="en-US" sz="254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549" dirty="0"/>
          </a:p>
        </p:txBody>
      </p:sp>
      <p:sp>
        <p:nvSpPr>
          <p:cNvPr id="11" name="Text 8"/>
          <p:cNvSpPr/>
          <p:nvPr/>
        </p:nvSpPr>
        <p:spPr>
          <a:xfrm>
            <a:off x="6569750" y="2617589"/>
            <a:ext cx="2192179" cy="1011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5"/>
              </a:lnSpc>
              <a:buNone/>
            </a:pPr>
            <a:r>
              <a:rPr lang="en-US" sz="21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Integration with Other Smart Home Devices</a:t>
            </a:r>
            <a:endParaRPr lang="en-US" sz="2124" dirty="0"/>
          </a:p>
        </p:txBody>
      </p:sp>
      <p:sp>
        <p:nvSpPr>
          <p:cNvPr id="12" name="Text 9"/>
          <p:cNvSpPr/>
          <p:nvPr/>
        </p:nvSpPr>
        <p:spPr>
          <a:xfrm>
            <a:off x="6569750" y="3844885"/>
            <a:ext cx="2192179" cy="2416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9"/>
              </a:lnSpc>
              <a:buNone/>
            </a:pPr>
            <a:r>
              <a:rPr lang="en-US" sz="16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Voice control will expand its reach beyond lighting and integrate seamlessly with other smart home devices for a comprehensive automation experience.</a:t>
            </a:r>
            <a:endParaRPr lang="en-US" sz="1699" dirty="0"/>
          </a:p>
        </p:txBody>
      </p:sp>
      <p:sp>
        <p:nvSpPr>
          <p:cNvPr id="13" name="Shape 10"/>
          <p:cNvSpPr/>
          <p:nvPr/>
        </p:nvSpPr>
        <p:spPr>
          <a:xfrm>
            <a:off x="8977670" y="2543413"/>
            <a:ext cx="485537" cy="485537"/>
          </a:xfrm>
          <a:prstGeom prst="roundRect">
            <a:avLst>
              <a:gd name="adj" fmla="val 20001"/>
            </a:avLst>
          </a:prstGeom>
          <a:solidFill>
            <a:srgbClr val="542C49"/>
          </a:solidFill>
          <a:ln w="13454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25188" y="2583894"/>
            <a:ext cx="190500" cy="404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86"/>
              </a:lnSpc>
              <a:buNone/>
            </a:pPr>
            <a:r>
              <a:rPr lang="en-US" sz="254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549" dirty="0"/>
          </a:p>
        </p:txBody>
      </p:sp>
      <p:sp>
        <p:nvSpPr>
          <p:cNvPr id="15" name="Text 12"/>
          <p:cNvSpPr/>
          <p:nvPr/>
        </p:nvSpPr>
        <p:spPr>
          <a:xfrm>
            <a:off x="9678948" y="2617589"/>
            <a:ext cx="2192179" cy="1348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5"/>
              </a:lnSpc>
              <a:buNone/>
            </a:pPr>
            <a:r>
              <a:rPr lang="en-US" sz="21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Potential for Voice-Controlled Smart Cities</a:t>
            </a:r>
            <a:endParaRPr lang="en-US" sz="2124" dirty="0"/>
          </a:p>
        </p:txBody>
      </p:sp>
      <p:sp>
        <p:nvSpPr>
          <p:cNvPr id="16" name="Text 13"/>
          <p:cNvSpPr/>
          <p:nvPr/>
        </p:nvSpPr>
        <p:spPr>
          <a:xfrm>
            <a:off x="9678948" y="4182070"/>
            <a:ext cx="2192179" cy="34528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9"/>
              </a:lnSpc>
              <a:buNone/>
            </a:pPr>
            <a:r>
              <a:rPr lang="en-US" sz="16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With further development, voice control home automation has immense potential to be the foundation of voice-controlled smart cities for a more connected and efficient urban lifestyle.</a:t>
            </a:r>
            <a:endParaRPr lang="en-US" sz="1699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490799" y="92833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4490799" y="1955959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726781" y="2191941"/>
            <a:ext cx="2720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Recap of Key Points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726781" y="2761298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Explored the concept of voice control home automation, focusing on lighting control and the features of Google Assistance V2.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490799" y="3930253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26781" y="4166235"/>
            <a:ext cx="6385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Importance of Voice Control Home Automation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4726781" y="4735592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Highlighted the convenience, energy efficiency, and improved security provided by this technology.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490799" y="5549146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726781" y="5785128"/>
            <a:ext cx="7711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Encouragement to Explore and Embrace this Technology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4726781" y="6354485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Concluding with an invitation to embrace the possibilities and benefits of voice control home automation in our everyday lives.</a:t>
            </a:r>
            <a:endParaRPr lang="en-US" sz="17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2023-10-31T20:08:06Z</dcterms:created>
  <dcterms:modified xsi:type="dcterms:W3CDTF">2023-10-31T20:08:06Z</dcterms:modified>
</cp:coreProperties>
</file>